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6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F4DD-0174-A345-88E6-240F1F0A0A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33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D1C9-19AD-BF48-A4C1-82A00387161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38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3CFD-DB08-9B41-A93A-F6732A772DB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44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A9F1-C805-2B4C-B91C-ADEB5665A82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80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87-B545-DA42-A181-943FFA55F8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52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0649-C9EB-1846-929F-0A5F067E18E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158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2FF7-1EF5-B248-A028-90F3A487FB1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91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425E-ED71-A94C-B61E-6A258DAE1D0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94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6140-64CF-E24E-829F-898DECB2E4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98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C967-4007-CB4D-BB11-F8BA393476D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623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8ACC-91EA-844B-8584-9D9C595741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BFC8C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5AED8AA-3418-584E-AD3D-D2F1122D47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11/29/13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0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9115"/>
            <a:ext cx="9144000" cy="2564779"/>
          </a:xfrm>
        </p:spPr>
        <p:txBody>
          <a:bodyPr>
            <a:normAutofit/>
          </a:bodyPr>
          <a:lstStyle/>
          <a:p>
            <a:r>
              <a:rPr lang="en-US" sz="9200" b="1" dirty="0">
                <a:latin typeface="Myriad Pro"/>
                <a:cs typeface="Myriad Pro"/>
              </a:rPr>
              <a:t>Shape Anchors</a:t>
            </a:r>
            <a:r>
              <a:rPr lang="en-US" sz="8000" b="1" dirty="0">
                <a:latin typeface="Myriad Pro"/>
                <a:cs typeface="Myriad Pro"/>
              </a:rPr>
              <a:t/>
            </a:r>
            <a:br>
              <a:rPr lang="en-US" sz="8000" b="1" dirty="0">
                <a:latin typeface="Myriad Pro"/>
                <a:cs typeface="Myriad Pro"/>
              </a:rPr>
            </a:br>
            <a:r>
              <a:rPr lang="en-US" sz="3200" b="1" dirty="0">
                <a:latin typeface="Myriad Pro"/>
                <a:cs typeface="Myriad Pro"/>
              </a:rPr>
              <a:t>for Data-driven Multi-view Reconstruction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6724" y="4140846"/>
            <a:ext cx="2611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Andrew Owens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Jianxiong Xiao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Antonio Torralba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William T. Freeman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44" y="5731511"/>
            <a:ext cx="3204916" cy="879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07" y="5812039"/>
            <a:ext cx="1486210" cy="8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ah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1887"/>
            <a:ext cx="9144000" cy="63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Shape Anchors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3" y="1597888"/>
            <a:ext cx="2798377" cy="4193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811" y="1597888"/>
            <a:ext cx="2798378" cy="4193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97888"/>
            <a:ext cx="2784225" cy="41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Power of Big Data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1" y="1417637"/>
            <a:ext cx="3369639" cy="252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9" y="4129633"/>
            <a:ext cx="3335651" cy="2499767"/>
          </a:xfrm>
          <a:prstGeom prst="rect">
            <a:avLst/>
          </a:prstGeom>
        </p:spPr>
      </p:pic>
      <p:pic>
        <p:nvPicPr>
          <p:cNvPr id="6" name="Picture 5" descr="sa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34" y="4106701"/>
            <a:ext cx="2720567" cy="2499767"/>
          </a:xfrm>
          <a:prstGeom prst="rect">
            <a:avLst/>
          </a:prstGeom>
        </p:spPr>
      </p:pic>
      <p:pic>
        <p:nvPicPr>
          <p:cNvPr id="7" name="Picture 6" descr="sa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34" y="1424648"/>
            <a:ext cx="3217366" cy="2523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450025"/>
            <a:ext cx="1507588" cy="29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8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Multi-view 3D Reconstruction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679" y="1524000"/>
            <a:ext cx="7490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2114550" algn="l"/>
              </a:tabLst>
            </a:pPr>
            <a:r>
              <a:rPr lang="en-US" sz="3200" b="1" dirty="0">
                <a:solidFill>
                  <a:prstClr val="black"/>
                </a:solidFill>
                <a:latin typeface="Myriad Pro"/>
                <a:cs typeface="Myriad Pro"/>
              </a:rPr>
              <a:t>Likelihood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Multi-view photo consistency</a:t>
            </a:r>
            <a:endParaRPr lang="en-US" sz="3200" b="1" dirty="0">
              <a:solidFill>
                <a:prstClr val="black"/>
              </a:solidFill>
              <a:latin typeface="Myriad Pro"/>
              <a:cs typeface="Myriad Pro"/>
            </a:endParaRPr>
          </a:p>
          <a:p>
            <a:pPr defTabSz="914400">
              <a:tabLst>
                <a:tab pos="2114550" algn="l"/>
              </a:tabLst>
            </a:pPr>
            <a:r>
              <a:rPr lang="en-US" sz="3200" b="1" dirty="0">
                <a:solidFill>
                  <a:prstClr val="black"/>
                </a:solidFill>
                <a:latin typeface="Myriad Pro"/>
                <a:cs typeface="Myriad Pro"/>
              </a:rPr>
              <a:t>Prior Info: 	</a:t>
            </a:r>
            <a:r>
              <a:rPr lang="en-US" sz="3200" dirty="0">
                <a:solidFill>
                  <a:prstClr val="black"/>
                </a:solidFill>
                <a:latin typeface="Myriad Pro"/>
                <a:cs typeface="Myriad Pro"/>
              </a:rPr>
              <a:t>Appearance infers geometry</a:t>
            </a:r>
          </a:p>
        </p:txBody>
      </p:sp>
      <p:pic>
        <p:nvPicPr>
          <p:cNvPr id="237" name="Picture 236" descr="m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5651990" cy="39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6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Prior + Likelihood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16" descr="Screen Shot 2013-10-18 at 9.3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77" y="1511955"/>
            <a:ext cx="4963094" cy="48443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48" y="4033169"/>
            <a:ext cx="1097352" cy="1097352"/>
          </a:xfrm>
          <a:prstGeom prst="rect">
            <a:avLst/>
          </a:prstGeom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48" y="2935817"/>
            <a:ext cx="1097352" cy="1097352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2113" b="-12113"/>
          <a:stretch/>
        </p:blipFill>
        <p:spPr>
          <a:xfrm>
            <a:off x="6598848" y="1752600"/>
            <a:ext cx="1097352" cy="1097352"/>
          </a:xfrm>
          <a:prstGeom prst="rect">
            <a:avLst/>
          </a:prstGeom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848" y="5258998"/>
            <a:ext cx="1097352" cy="1097352"/>
          </a:xfrm>
          <a:prstGeom prst="rect">
            <a:avLst/>
          </a:prstGeom>
          <a:effectLst/>
        </p:spPr>
      </p:pic>
      <p:sp>
        <p:nvSpPr>
          <p:cNvPr id="22" name="Rectangle 21"/>
          <p:cNvSpPr/>
          <p:nvPr/>
        </p:nvSpPr>
        <p:spPr>
          <a:xfrm>
            <a:off x="6723081" y="5363079"/>
            <a:ext cx="885875" cy="861457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3306" y="4248377"/>
            <a:ext cx="642420" cy="634616"/>
          </a:xfrm>
          <a:prstGeom prst="rect">
            <a:avLst/>
          </a:prstGeom>
          <a:noFill/>
          <a:ln w="5715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23081" y="1838764"/>
            <a:ext cx="851230" cy="856501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07829" y="3164983"/>
            <a:ext cx="644307" cy="643939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6" name="Straight Connector 25"/>
          <p:cNvCxnSpPr>
            <a:stCxn id="22" idx="1"/>
          </p:cNvCxnSpPr>
          <p:nvPr/>
        </p:nvCxnSpPr>
        <p:spPr>
          <a:xfrm flipH="1" flipV="1">
            <a:off x="3372008" y="4340767"/>
            <a:ext cx="3351072" cy="1453042"/>
          </a:xfrm>
          <a:prstGeom prst="line">
            <a:avLst/>
          </a:prstGeom>
          <a:ln w="57150" cmpd="sng"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3" idx="1"/>
          </p:cNvCxnSpPr>
          <p:nvPr/>
        </p:nvCxnSpPr>
        <p:spPr>
          <a:xfrm flipH="1" flipV="1">
            <a:off x="3627395" y="3074113"/>
            <a:ext cx="3175911" cy="1491572"/>
          </a:xfrm>
          <a:prstGeom prst="line">
            <a:avLst/>
          </a:prstGeom>
          <a:ln w="57150" cmpd="sng">
            <a:solidFill>
              <a:schemeClr val="accent6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5" idx="1"/>
          </p:cNvCxnSpPr>
          <p:nvPr/>
        </p:nvCxnSpPr>
        <p:spPr>
          <a:xfrm flipH="1" flipV="1">
            <a:off x="2696459" y="2445796"/>
            <a:ext cx="4111371" cy="1041157"/>
          </a:xfrm>
          <a:prstGeom prst="line">
            <a:avLst/>
          </a:prstGeom>
          <a:ln w="57150" cmpd="sng">
            <a:solidFill>
              <a:schemeClr val="accent2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4" idx="1"/>
          </p:cNvCxnSpPr>
          <p:nvPr/>
        </p:nvCxnSpPr>
        <p:spPr>
          <a:xfrm flipH="1" flipV="1">
            <a:off x="3218718" y="2085508"/>
            <a:ext cx="3504363" cy="181507"/>
          </a:xfrm>
          <a:prstGeom prst="line">
            <a:avLst/>
          </a:prstGeom>
          <a:ln w="57150" cmpd="sng">
            <a:solidFill>
              <a:schemeClr val="accent4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2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Shape Anchor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667000" y="3175193"/>
            <a:ext cx="3658893" cy="3546282"/>
            <a:chOff x="2470686" y="1828800"/>
            <a:chExt cx="4331148" cy="4197846"/>
          </a:xfrm>
        </p:grpSpPr>
        <p:sp>
          <p:nvSpPr>
            <p:cNvPr id="20" name="Rectangle 19"/>
            <p:cNvSpPr/>
            <p:nvPr/>
          </p:nvSpPr>
          <p:spPr>
            <a:xfrm>
              <a:off x="2470686" y="1828800"/>
              <a:ext cx="4331148" cy="4197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3497" y="1914899"/>
              <a:ext cx="914400" cy="914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1213" y="1888791"/>
              <a:ext cx="914400" cy="914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541" y="1888790"/>
              <a:ext cx="914400" cy="914400"/>
            </a:xfrm>
            <a:prstGeom prst="rect">
              <a:avLst/>
            </a:prstGeom>
          </p:spPr>
        </p:pic>
        <p:pic>
          <p:nvPicPr>
            <p:cNvPr id="7" name="Picture 6" descr="Screen Shot 2013-04-10 at 3.02.17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392" y="1888790"/>
              <a:ext cx="914400" cy="890178"/>
            </a:xfrm>
            <a:prstGeom prst="rect">
              <a:avLst/>
            </a:prstGeom>
          </p:spPr>
        </p:pic>
        <p:pic>
          <p:nvPicPr>
            <p:cNvPr id="8" name="Picture 7" descr="Screen Shot 2013-04-10 at 4.12.03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392" y="2825999"/>
              <a:ext cx="914400" cy="10544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3536" y="2852096"/>
              <a:ext cx="914400" cy="914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1213" y="2892372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6800" y="2863724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 descr="Screen Shot 2013-04-10 at 4.15.24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392" y="3910984"/>
              <a:ext cx="914400" cy="9231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43821" y="3939647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76800" y="3895322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83536" y="3895322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 descr="Screen Shot 2013-04-10 at 4.18.0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176" y="4953000"/>
              <a:ext cx="914400" cy="1058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83535" y="5035281"/>
              <a:ext cx="914400" cy="914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30334" y="5024762"/>
              <a:ext cx="914400" cy="914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86940" y="5029033"/>
              <a:ext cx="914400" cy="9144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04800" y="1600200"/>
            <a:ext cx="8567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prstClr val="black"/>
                </a:solidFill>
                <a:latin typeface="Calibri"/>
              </a:rPr>
              <a:t>Definition: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Shape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anchors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are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distinctive image patches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whose 3D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shapes can be predicted from their appearance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alone.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41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Algorithm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Screen Shot 2013-04-11 at 11.5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14600"/>
            <a:ext cx="4046721" cy="3008906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10035"/>
            <a:ext cx="2287934" cy="1757086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454935" y="3089687"/>
            <a:ext cx="600589" cy="606986"/>
          </a:xfrm>
          <a:prstGeom prst="rect">
            <a:avLst/>
          </a:prstGeom>
          <a:noFill/>
          <a:ln w="28575" cmpd="sng">
            <a:solidFill>
              <a:srgbClr val="5A8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 sz="1200">
              <a:solidFill>
                <a:srgbClr val="FF0000"/>
              </a:solidFill>
              <a:latin typeface="CMU Serif Roman"/>
              <a:cs typeface="CMU Serif Roman"/>
            </a:endParaRPr>
          </a:p>
        </p:txBody>
      </p:sp>
      <p:pic>
        <p:nvPicPr>
          <p:cNvPr id="7" name="Picture 6" descr="Screen Shot 2013-04-11 at 11.20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" y="4073240"/>
            <a:ext cx="2280709" cy="1757086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8" name="Rectangle 7"/>
          <p:cNvSpPr/>
          <p:nvPr/>
        </p:nvSpPr>
        <p:spPr>
          <a:xfrm>
            <a:off x="241472" y="4850437"/>
            <a:ext cx="705818" cy="687376"/>
          </a:xfrm>
          <a:prstGeom prst="rect">
            <a:avLst/>
          </a:prstGeom>
          <a:noFill/>
          <a:ln w="28575" cmpd="sng">
            <a:solidFill>
              <a:srgbClr val="00C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 sz="1200">
              <a:solidFill>
                <a:srgbClr val="FF0000"/>
              </a:solidFill>
              <a:latin typeface="CMU Serif Roman"/>
              <a:cs typeface="CMU Serif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277" y="4073240"/>
            <a:ext cx="2342781" cy="1757086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/>
        </p:nvSpPr>
        <p:spPr>
          <a:xfrm>
            <a:off x="2817372" y="5226347"/>
            <a:ext cx="516536" cy="531914"/>
          </a:xfrm>
          <a:prstGeom prst="rect">
            <a:avLst/>
          </a:prstGeom>
          <a:noFill/>
          <a:ln w="28575" cmpd="sng">
            <a:solidFill>
              <a:srgbClr val="00C8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 sz="1200">
              <a:solidFill>
                <a:srgbClr val="FF0000"/>
              </a:solidFill>
              <a:latin typeface="CMU Serif Roman"/>
              <a:cs typeface="CMU Serif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7322" y="2210035"/>
            <a:ext cx="2345737" cy="1759302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2817373" y="3342639"/>
            <a:ext cx="516536" cy="548274"/>
          </a:xfrm>
          <a:prstGeom prst="rect">
            <a:avLst/>
          </a:prstGeom>
          <a:noFill/>
          <a:ln w="28575" cmpd="sng">
            <a:solidFill>
              <a:srgbClr val="5A8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14400"/>
            <a:endParaRPr lang="en-US" sz="1200">
              <a:solidFill>
                <a:srgbClr val="FF0000"/>
              </a:solidFill>
              <a:latin typeface="CMU Serif Roman"/>
              <a:cs typeface="CMU Serif Roman"/>
            </a:endParaRPr>
          </a:p>
        </p:txBody>
      </p:sp>
      <p:cxnSp>
        <p:nvCxnSpPr>
          <p:cNvPr id="13" name="Straight Connector 12"/>
          <p:cNvCxnSpPr>
            <a:stCxn id="12" idx="2"/>
            <a:endCxn id="10" idx="0"/>
          </p:cNvCxnSpPr>
          <p:nvPr/>
        </p:nvCxnSpPr>
        <p:spPr>
          <a:xfrm flipH="1">
            <a:off x="3075640" y="3890913"/>
            <a:ext cx="1" cy="1335434"/>
          </a:xfrm>
          <a:prstGeom prst="line">
            <a:avLst/>
          </a:prstGeom>
          <a:ln>
            <a:solidFill>
              <a:srgbClr val="5A8CFF"/>
            </a:solidFill>
            <a:prstDash val="lgDash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1"/>
            <a:endCxn id="8" idx="3"/>
          </p:cNvCxnSpPr>
          <p:nvPr/>
        </p:nvCxnSpPr>
        <p:spPr>
          <a:xfrm flipH="1" flipV="1">
            <a:off x="947290" y="5194125"/>
            <a:ext cx="1870081" cy="298180"/>
          </a:xfrm>
          <a:prstGeom prst="line">
            <a:avLst/>
          </a:prstGeom>
          <a:ln>
            <a:solidFill>
              <a:srgbClr val="00C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  <a:endCxn id="12" idx="1"/>
          </p:cNvCxnSpPr>
          <p:nvPr/>
        </p:nvCxnSpPr>
        <p:spPr>
          <a:xfrm>
            <a:off x="1055524" y="3393180"/>
            <a:ext cx="1761849" cy="223597"/>
          </a:xfrm>
          <a:prstGeom prst="line">
            <a:avLst/>
          </a:prstGeom>
          <a:ln>
            <a:solidFill>
              <a:srgbClr val="5A8CFF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537322" y="5899806"/>
            <a:ext cx="2342781" cy="805794"/>
            <a:chOff x="2463923" y="4053633"/>
            <a:chExt cx="1711194" cy="588561"/>
          </a:xfrm>
          <a:effectLst/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3923" y="4066722"/>
              <a:ext cx="575472" cy="57547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4002" y="4066722"/>
              <a:ext cx="575472" cy="5754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89100" y="4053633"/>
              <a:ext cx="586017" cy="586017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17414" y="1600200"/>
            <a:ext cx="6335786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CMU Serif Roman"/>
                <a:cs typeface="CMU Serif Roman"/>
              </a:rPr>
              <a:t>   Input       Big 3D Database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5400" y="51941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Myriad Pro"/>
                <a:cs typeface="Myriad Pro"/>
              </a:rPr>
              <a:t>Check!</a:t>
            </a:r>
            <a:endParaRPr lang="en-US" b="1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23984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Shape Anchors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ma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3322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940961"/>
            <a:ext cx="155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     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4940961"/>
            <a:ext cx="155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     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4940961"/>
            <a:ext cx="155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     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4940961"/>
            <a:ext cx="155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     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4940961"/>
            <a:ext cx="1554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     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5562600"/>
            <a:ext cx="525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corresponding stereo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point clouds are not shown,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but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they are used as part of the scoring process.</a:t>
            </a:r>
          </a:p>
        </p:txBody>
      </p:sp>
    </p:spTree>
    <p:extLst>
      <p:ext uri="{BB962C8B-B14F-4D97-AF65-F5344CB8AC3E}">
        <p14:creationId xmlns:p14="http://schemas.microsoft.com/office/powerpoint/2010/main" val="11093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Anchor Propagation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p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84" y="3886200"/>
            <a:ext cx="5677705" cy="2387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2" y="1524000"/>
            <a:ext cx="6245476" cy="2348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889" y="6209506"/>
            <a:ext cx="73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PMVS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6209506"/>
            <a:ext cx="148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Shape Anchor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3089" y="6209506"/>
            <a:ext cx="205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Anchor Propagation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234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Plane Extrapolation</a:t>
            </a:r>
            <a:endParaRPr lang="en-US" sz="5300" b="1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37" y="1905000"/>
            <a:ext cx="436880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96" y="1897410"/>
            <a:ext cx="4380804" cy="3284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41" y="5486400"/>
            <a:ext cx="884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If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shape anchor’s reconstruction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is mostly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planar, we infer the support of the plane (green).</a:t>
            </a:r>
          </a:p>
        </p:txBody>
      </p:sp>
    </p:spTree>
    <p:extLst>
      <p:ext uri="{BB962C8B-B14F-4D97-AF65-F5344CB8AC3E}">
        <p14:creationId xmlns:p14="http://schemas.microsoft.com/office/powerpoint/2010/main" val="333435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028"/>
            <a:ext cx="9144000" cy="6146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94846"/>
            <a:ext cx="714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Frame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94846"/>
            <a:ext cx="78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Anchor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6328" y="194846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Match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194846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PMVS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194846"/>
            <a:ext cx="1267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Ours + PMVS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194846"/>
            <a:ext cx="2144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dirty="0">
                <a:solidFill>
                  <a:prstClr val="black"/>
                </a:solidFill>
                <a:latin typeface="Calibri"/>
              </a:rPr>
              <a:t>Ours + PMVS (2</a:t>
            </a:r>
            <a:r>
              <a:rPr lang="en-US" sz="1600" baseline="30000" dirty="0">
                <a:solidFill>
                  <a:prstClr val="black"/>
                </a:solidFill>
                <a:latin typeface="Calibri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View)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96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144</Words>
  <Application>Microsoft Macintosh PowerPoint</Application>
  <PresentationFormat>On-screen Show (4:3)</PresentationFormat>
  <Paragraphs>48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Shape Anchors for Data-driven Multi-view Reconstruction</vt:lpstr>
      <vt:lpstr>Multi-view 3D Reconstruction</vt:lpstr>
      <vt:lpstr>Prior + Likelihood</vt:lpstr>
      <vt:lpstr>Shape Anchor</vt:lpstr>
      <vt:lpstr>Algorithm</vt:lpstr>
      <vt:lpstr>Shape Anchors</vt:lpstr>
      <vt:lpstr>Anchor Propagation</vt:lpstr>
      <vt:lpstr>Plane Extrapolation</vt:lpstr>
      <vt:lpstr>PowerPoint Presentation</vt:lpstr>
      <vt:lpstr>PowerPoint Presentation</vt:lpstr>
      <vt:lpstr>Shape Anchors</vt:lpstr>
      <vt:lpstr>Power of Big Data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 Anchors for Data-driven Multi-view Reconstruction</dc:title>
  <dc:creator>Jianxiong Xiao</dc:creator>
  <cp:lastModifiedBy>Jianxiong Xiao</cp:lastModifiedBy>
  <cp:revision>1</cp:revision>
  <dcterms:created xsi:type="dcterms:W3CDTF">2013-11-29T19:25:37Z</dcterms:created>
  <dcterms:modified xsi:type="dcterms:W3CDTF">2013-11-29T19:30:56Z</dcterms:modified>
</cp:coreProperties>
</file>