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"/>
  </p:notesMasterIdLst>
  <p:sldIdLst>
    <p:sldId id="257" r:id="rId2"/>
    <p:sldId id="258" r:id="rId3"/>
    <p:sldId id="259" r:id="rId4"/>
    <p:sldId id="260" r:id="rId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34" d="100"/>
          <a:sy n="134" d="100"/>
        </p:scale>
        <p:origin x="-6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7" Type="http://schemas.openxmlformats.org/officeDocument/2006/relationships/printerSettings" Target="printerSettings/printerSettings1.bin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25C28B-B595-794C-88C2-6A9B0BAF436C}" type="datetimeFigureOut">
              <a:rPr lang="en-US" smtClean="0"/>
              <a:t>11/29/13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679480-E186-2D41-A8B7-49400FDD1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504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AC15B-0596-45C3-83E7-1E9E5007D353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9829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7873B-1AC1-8B4D-91EF-11CF660232A3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11/29/13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475CC-7A39-694C-BA6D-C63F2E4067E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4173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9FA9-7DAF-384C-A61F-64C578B9C481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11/29/13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475CC-7A39-694C-BA6D-C63F2E4067E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5660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C90A0-C4F8-0941-85CA-A21D0581580B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11/29/13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475CC-7A39-694C-BA6D-C63F2E4067E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6852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1D210-5837-1F4D-BF1E-E24776D32AB1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11/29/13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475CC-7A39-694C-BA6D-C63F2E4067E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1752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6A2B-1FE1-AC4B-AD18-B4E59A5756EE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11/29/13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475CC-7A39-694C-BA6D-C63F2E4067E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4669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81797-9D93-C344-8DC5-6BAA50C501F7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11/29/13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475CC-7A39-694C-BA6D-C63F2E4067E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3064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97496-90D0-FA45-8285-3831DC89908D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11/29/13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475CC-7A39-694C-BA6D-C63F2E4067E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7460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5F708-556D-5246-AF87-747A63FA7F72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11/29/13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475CC-7A39-694C-BA6D-C63F2E4067E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4530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161E8-55F4-084A-BD13-48B49CCED1B8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11/29/13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475CC-7A39-694C-BA6D-C63F2E4067E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4002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3451D-310F-2D41-A222-8FD0D490A86C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11/29/13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475CC-7A39-694C-BA6D-C63F2E4067E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559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F3101-A3D8-5040-9529-5DB3ADF070CE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11/29/13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475CC-7A39-694C-BA6D-C63F2E4067E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2698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BFC8CF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E38412-8B77-DE40-8652-39BBD231A2A9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11/29/13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475CC-7A39-694C-BA6D-C63F2E4067E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9671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hyperlink" Target="http://tracking.cs.princeton.edu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Relationship Id="rId3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gif"/><Relationship Id="rId3" Type="http://schemas.openxmlformats.org/officeDocument/2006/relationships/image" Target="../media/image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475CC-7A39-694C-BA6D-C63F2E4067E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图片 23" descr="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53601"/>
            <a:ext cx="8763000" cy="4718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5300" b="1" dirty="0" smtClean="0">
                <a:latin typeface="Myriad Pro"/>
                <a:cs typeface="Myriad Pro"/>
              </a:rPr>
              <a:t>3D Data Helps Tracking</a:t>
            </a:r>
            <a:endParaRPr lang="en-US" sz="5300" b="1" dirty="0">
              <a:latin typeface="Myriad Pro"/>
              <a:cs typeface="Myriad Pro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597191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dirty="0">
                <a:solidFill>
                  <a:prstClr val="black"/>
                </a:solidFill>
                <a:latin typeface="Calibri"/>
              </a:rPr>
              <a:t>Princeton Tracking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Benchmark </a:t>
            </a:r>
            <a:r>
              <a:rPr lang="en-US" dirty="0">
                <a:solidFill>
                  <a:prstClr val="black"/>
                </a:solidFill>
                <a:latin typeface="Calibri"/>
                <a:hlinkClick r:id="rId4"/>
              </a:rPr>
              <a:t>http://</a:t>
            </a:r>
            <a:r>
              <a:rPr lang="en-US" dirty="0">
                <a:solidFill>
                  <a:prstClr val="black"/>
                </a:solidFill>
                <a:latin typeface="Calibri"/>
                <a:hlinkClick r:id="rId4"/>
              </a:rPr>
              <a:t>tracking.cs.princeton.edu</a:t>
            </a:r>
            <a:endParaRPr lang="en-US" dirty="0">
              <a:solidFill>
                <a:prstClr val="black"/>
              </a:solidFill>
              <a:latin typeface="Calibri"/>
            </a:endParaRPr>
          </a:p>
          <a:p>
            <a:pPr algn="ctr" defTabSz="914400"/>
            <a:r>
              <a:rPr lang="en-US" dirty="0">
                <a:solidFill>
                  <a:prstClr val="black"/>
                </a:solidFill>
                <a:latin typeface="Calibri"/>
              </a:rPr>
              <a:t>Tracking Revisited using RGBD Camera: Unified Benchmark and Baselines.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ICCV2013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56928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bl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447800"/>
            <a:ext cx="6957060" cy="379984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475CC-7A39-694C-BA6D-C63F2E4067E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 descr="bench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5334000"/>
            <a:ext cx="5373885" cy="1427438"/>
          </a:xfrm>
          <a:prstGeom prst="rect">
            <a:avLst/>
          </a:prstGeom>
        </p:spPr>
      </p:pic>
      <p:sp>
        <p:nvSpPr>
          <p:cNvPr id="9" name="Left Brace 8"/>
          <p:cNvSpPr/>
          <p:nvPr/>
        </p:nvSpPr>
        <p:spPr>
          <a:xfrm>
            <a:off x="1143000" y="2456808"/>
            <a:ext cx="152400" cy="304800"/>
          </a:xfrm>
          <a:prstGeom prst="leftBrac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5300" b="1" dirty="0" smtClean="0">
                <a:latin typeface="Myriad Pro"/>
                <a:cs typeface="Myriad Pro"/>
              </a:rPr>
              <a:t>3D Data Helps Tracking</a:t>
            </a:r>
            <a:endParaRPr lang="en-US" sz="5300" b="1" dirty="0">
              <a:latin typeface="Myriad Pro"/>
              <a:cs typeface="Myriad Pro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2269" y="2392880"/>
            <a:ext cx="443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  <a:latin typeface="Calibri"/>
              </a:rPr>
              <a:t>3D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5874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475CC-7A39-694C-BA6D-C63F2E4067E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5300" b="1" dirty="0" smtClean="0">
                <a:latin typeface="Myriad Pro"/>
                <a:cs typeface="Myriad Pro"/>
              </a:rPr>
              <a:t>3D Data Helps Occlusion</a:t>
            </a:r>
            <a:endParaRPr lang="en-US" sz="5300" b="1" dirty="0">
              <a:latin typeface="Myriad Pro"/>
              <a:cs typeface="Myriad Pro"/>
            </a:endParaRPr>
          </a:p>
        </p:txBody>
      </p:sp>
      <p:pic>
        <p:nvPicPr>
          <p:cNvPr id="46" name="Picture 45" descr="trac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6" y="2141649"/>
            <a:ext cx="8312728" cy="2925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94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7620000" y="-152400"/>
            <a:ext cx="1600200" cy="48768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475CC-7A39-694C-BA6D-C63F2E4067E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16" descr="track3dmovespeed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0"/>
            <a:ext cx="8077200" cy="6931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888" y="4412853"/>
            <a:ext cx="3323501" cy="2445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391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</Words>
  <Application>Microsoft Macintosh PowerPoint</Application>
  <PresentationFormat>On-screen Show (4:3)</PresentationFormat>
  <Paragraphs>11</Paragraphs>
  <Slides>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1_Office Theme</vt:lpstr>
      <vt:lpstr>3D Data Helps Tracking</vt:lpstr>
      <vt:lpstr>3D Data Helps Tracking</vt:lpstr>
      <vt:lpstr>3D Data Helps Occlusion</vt:lpstr>
      <vt:lpstr>PowerPoint Presentation</vt:lpstr>
    </vt:vector>
  </TitlesOfParts>
  <Company>Princeton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3D Data Helps Tracking</dc:title>
  <dc:creator>Jianxiong Xiao</dc:creator>
  <cp:lastModifiedBy>Jianxiong Xiao</cp:lastModifiedBy>
  <cp:revision>1</cp:revision>
  <dcterms:created xsi:type="dcterms:W3CDTF">2013-11-29T19:56:26Z</dcterms:created>
  <dcterms:modified xsi:type="dcterms:W3CDTF">2013-11-29T19:56:47Z</dcterms:modified>
</cp:coreProperties>
</file>